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2" r:id="rId6"/>
    <p:sldId id="261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27" autoAdjust="0"/>
    <p:restoredTop sz="75148" autoAdjust="0"/>
  </p:normalViewPr>
  <p:slideViewPr>
    <p:cSldViewPr>
      <p:cViewPr varScale="1">
        <p:scale>
          <a:sx n="84" d="100"/>
          <a:sy n="84" d="100"/>
        </p:scale>
        <p:origin x="-108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76FD39-F747-45A6-A3EF-EECE9A074427}" type="datetimeFigureOut">
              <a:rPr lang="en-US" smtClean="0"/>
              <a:t>11/11/2012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FD9292-F052-4457-8F83-F1BB5C67B9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218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Is it safe to swim in</a:t>
            </a:r>
            <a:r>
              <a:rPr lang="en-US" baseline="0" dirty="0" smtClean="0"/>
              <a:t> a river, will we find a great white shark there…</a:t>
            </a:r>
          </a:p>
          <a:p>
            <a:r>
              <a:rPr lang="en-US" baseline="0" dirty="0" smtClean="0"/>
              <a:t>The above picture is a guy in a river in Switzerland</a:t>
            </a:r>
          </a:p>
          <a:p>
            <a:r>
              <a:rPr lang="en-US" dirty="0" smtClean="0"/>
              <a:t>We use</a:t>
            </a:r>
            <a:r>
              <a:rPr lang="en-US" baseline="0" dirty="0" smtClean="0"/>
              <a:t> reason to conclude that there is no sharks in Switzerland and it is safe to swim.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FD9292-F052-4457-8F83-F1BB5C67B98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5143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FD9292-F052-4457-8F83-F1BB5C67B98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1527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FD9292-F052-4457-8F83-F1BB5C67B98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5210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FD9292-F052-4457-8F83-F1BB5C67B98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1318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 the</a:t>
            </a:r>
            <a:r>
              <a:rPr lang="en-US" baseline="0" dirty="0" smtClean="0"/>
              <a:t> penguin in your syllogism…..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FD9292-F052-4457-8F83-F1BB5C67B98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4895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FD9292-F052-4457-8F83-F1BB5C67B98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069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39798-6378-4323-BD6D-391486678F34}" type="datetimeFigureOut">
              <a:rPr lang="en-US" smtClean="0"/>
              <a:t>11/11/2012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F6877-74CE-4D43-B05E-FB8907550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311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39798-6378-4323-BD6D-391486678F34}" type="datetimeFigureOut">
              <a:rPr lang="en-US" smtClean="0"/>
              <a:t>11/11/2012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F6877-74CE-4D43-B05E-FB8907550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29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39798-6378-4323-BD6D-391486678F34}" type="datetimeFigureOut">
              <a:rPr lang="en-US" smtClean="0"/>
              <a:t>11/11/2012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F6877-74CE-4D43-B05E-FB8907550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174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39798-6378-4323-BD6D-391486678F34}" type="datetimeFigureOut">
              <a:rPr lang="en-US" smtClean="0"/>
              <a:t>11/11/2012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F6877-74CE-4D43-B05E-FB8907550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539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39798-6378-4323-BD6D-391486678F34}" type="datetimeFigureOut">
              <a:rPr lang="en-US" smtClean="0"/>
              <a:t>11/11/2012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F6877-74CE-4D43-B05E-FB8907550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477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39798-6378-4323-BD6D-391486678F34}" type="datetimeFigureOut">
              <a:rPr lang="en-US" smtClean="0"/>
              <a:t>11/11/2012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F6877-74CE-4D43-B05E-FB8907550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379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39798-6378-4323-BD6D-391486678F34}" type="datetimeFigureOut">
              <a:rPr lang="en-US" smtClean="0"/>
              <a:t>11/11/2012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F6877-74CE-4D43-B05E-FB8907550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390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39798-6378-4323-BD6D-391486678F34}" type="datetimeFigureOut">
              <a:rPr lang="en-US" smtClean="0"/>
              <a:t>11/11/2012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F6877-74CE-4D43-B05E-FB8907550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102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39798-6378-4323-BD6D-391486678F34}" type="datetimeFigureOut">
              <a:rPr lang="en-US" smtClean="0"/>
              <a:t>11/11/2012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F6877-74CE-4D43-B05E-FB8907550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80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39798-6378-4323-BD6D-391486678F34}" type="datetimeFigureOut">
              <a:rPr lang="en-US" smtClean="0"/>
              <a:t>11/11/2012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F6877-74CE-4D43-B05E-FB8907550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827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39798-6378-4323-BD6D-391486678F34}" type="datetimeFigureOut">
              <a:rPr lang="en-US" smtClean="0"/>
              <a:t>11/11/2012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F6877-74CE-4D43-B05E-FB8907550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439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F39798-6378-4323-BD6D-391486678F34}" type="datetimeFigureOut">
              <a:rPr lang="en-US" smtClean="0"/>
              <a:t>11/11/2012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4F6877-74CE-4D43-B05E-FB8907550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269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WOK : Reason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238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Sharks in Fresh water rivers!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371600"/>
            <a:ext cx="4754563" cy="4754563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1295400"/>
            <a:ext cx="4876799" cy="3652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784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kinds of Reasoning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Deductive reasoning</a:t>
            </a:r>
          </a:p>
          <a:p>
            <a:r>
              <a:rPr lang="en-US" dirty="0" smtClean="0"/>
              <a:t>Inductive Reasoning</a:t>
            </a:r>
          </a:p>
          <a:p>
            <a:r>
              <a:rPr lang="en-US" dirty="0" smtClean="0"/>
              <a:t>Informal Reasoning</a:t>
            </a:r>
          </a:p>
          <a:p>
            <a:endParaRPr lang="en-US" dirty="0"/>
          </a:p>
          <a:p>
            <a:r>
              <a:rPr lang="en-US" dirty="0" smtClean="0"/>
              <a:t>In our discussion we will meet what are called </a:t>
            </a:r>
            <a:r>
              <a:rPr lang="en-US" b="1" dirty="0" smtClean="0"/>
              <a:t>fallacies</a:t>
            </a:r>
            <a:r>
              <a:rPr lang="en-US" dirty="0" smtClean="0"/>
              <a:t>…invalid patterns of reasoning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6383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Deductive reasoning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Deductive reasoning is any form of reasoning that moves from a general to a particular example</a:t>
            </a:r>
          </a:p>
          <a:p>
            <a:pPr lvl="1"/>
            <a:r>
              <a:rPr lang="en-US" dirty="0" smtClean="0"/>
              <a:t>All dogs are mammals</a:t>
            </a:r>
          </a:p>
          <a:p>
            <a:pPr lvl="1"/>
            <a:r>
              <a:rPr lang="en-US" dirty="0" smtClean="0"/>
              <a:t>Fido is a dog</a:t>
            </a:r>
          </a:p>
          <a:p>
            <a:pPr lvl="1"/>
            <a:r>
              <a:rPr lang="en-US" dirty="0" smtClean="0"/>
              <a:t>Fido is a mammals</a:t>
            </a:r>
          </a:p>
          <a:p>
            <a:pPr lvl="1"/>
            <a:r>
              <a:rPr lang="en-US" dirty="0" smtClean="0"/>
              <a:t>This is called syllogisms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2 premises</a:t>
            </a:r>
          </a:p>
          <a:p>
            <a:pPr lvl="1"/>
            <a:r>
              <a:rPr lang="en-US" dirty="0" smtClean="0"/>
              <a:t>Three terms which occur twice</a:t>
            </a:r>
          </a:p>
          <a:p>
            <a:pPr lvl="1"/>
            <a:r>
              <a:rPr lang="en-US" dirty="0" smtClean="0"/>
              <a:t>1 conclusion</a:t>
            </a:r>
          </a:p>
          <a:p>
            <a:pPr lvl="1"/>
            <a:r>
              <a:rPr lang="en-US" dirty="0" smtClean="0"/>
              <a:t>Quantifiers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9757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Italians eat spaghetti</a:t>
            </a:r>
          </a:p>
          <a:p>
            <a:r>
              <a:rPr lang="en-US" dirty="0" smtClean="0"/>
              <a:t>Jean Luca eats spaghetti</a:t>
            </a:r>
          </a:p>
          <a:p>
            <a:r>
              <a:rPr lang="en-US" dirty="0" smtClean="0"/>
              <a:t>Therefore Jean Luca is an Italian</a:t>
            </a:r>
          </a:p>
          <a:p>
            <a:endParaRPr lang="en-US" dirty="0"/>
          </a:p>
          <a:p>
            <a:r>
              <a:rPr lang="en-US" dirty="0" smtClean="0"/>
              <a:t>Find the 2 premises?</a:t>
            </a:r>
          </a:p>
          <a:p>
            <a:r>
              <a:rPr lang="en-US" dirty="0" smtClean="0"/>
              <a:t>The Conclusion</a:t>
            </a:r>
          </a:p>
          <a:p>
            <a:r>
              <a:rPr lang="en-US" dirty="0" smtClean="0"/>
              <a:t>Is it valid?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351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Truth V Validity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panthers are pink</a:t>
            </a:r>
          </a:p>
          <a:p>
            <a:r>
              <a:rPr lang="en-US" dirty="0" err="1" smtClean="0"/>
              <a:t>Che</a:t>
            </a:r>
            <a:r>
              <a:rPr lang="en-US" dirty="0" smtClean="0"/>
              <a:t> Guevara is a panther</a:t>
            </a:r>
          </a:p>
          <a:p>
            <a:r>
              <a:rPr lang="en-US" dirty="0" err="1" smtClean="0"/>
              <a:t>Che</a:t>
            </a:r>
            <a:r>
              <a:rPr lang="en-US" dirty="0" smtClean="0"/>
              <a:t> </a:t>
            </a:r>
            <a:r>
              <a:rPr lang="en-US" dirty="0" err="1" smtClean="0"/>
              <a:t>Guevera</a:t>
            </a:r>
            <a:r>
              <a:rPr lang="en-US" dirty="0" smtClean="0"/>
              <a:t> is pink</a:t>
            </a:r>
          </a:p>
          <a:p>
            <a:endParaRPr lang="en-US" dirty="0"/>
          </a:p>
          <a:p>
            <a:r>
              <a:rPr lang="en-US" dirty="0" smtClean="0"/>
              <a:t>Look at the premises  … false</a:t>
            </a:r>
          </a:p>
          <a:p>
            <a:r>
              <a:rPr lang="en-US" dirty="0" smtClean="0"/>
              <a:t>Look at the conclusion…. False</a:t>
            </a:r>
          </a:p>
          <a:p>
            <a:r>
              <a:rPr lang="en-US" dirty="0" smtClean="0"/>
              <a:t>But the argument is valid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2585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Make up your own syllogisms to illustrate….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3 true premises and a true conclusion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1 true premise, 1 false premise and a true conclusion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2 false premises and a false conclusion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4114800"/>
            <a:ext cx="1857375" cy="2495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91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Valid or Invalid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No martins have red noses</a:t>
            </a:r>
          </a:p>
          <a:p>
            <a:r>
              <a:rPr lang="en-US" dirty="0" smtClean="0"/>
              <a:t>Rudolph has a red nose</a:t>
            </a:r>
          </a:p>
          <a:p>
            <a:r>
              <a:rPr lang="en-US" dirty="0" smtClean="0"/>
              <a:t>Therefore Rudolph is not a Martin</a:t>
            </a:r>
          </a:p>
          <a:p>
            <a:endParaRPr lang="en-US" dirty="0" smtClean="0"/>
          </a:p>
          <a:p>
            <a:r>
              <a:rPr lang="en-US" dirty="0" smtClean="0"/>
              <a:t>All bull fighters are brave people</a:t>
            </a:r>
          </a:p>
          <a:p>
            <a:r>
              <a:rPr lang="en-US" dirty="0" smtClean="0"/>
              <a:t>Some brave people are compassionate</a:t>
            </a:r>
          </a:p>
          <a:p>
            <a:r>
              <a:rPr lang="en-US" dirty="0" smtClean="0"/>
              <a:t>Therefore some bull fighters are compassionate</a:t>
            </a:r>
          </a:p>
          <a:p>
            <a:endParaRPr lang="en-US" dirty="0" smtClean="0"/>
          </a:p>
          <a:p>
            <a:r>
              <a:rPr lang="en-US" dirty="0" smtClean="0"/>
              <a:t>Some Monks are Tibetan</a:t>
            </a:r>
          </a:p>
          <a:p>
            <a:r>
              <a:rPr lang="en-US" dirty="0" smtClean="0"/>
              <a:t>All Tibetans are good at Yoga</a:t>
            </a:r>
          </a:p>
          <a:p>
            <a:r>
              <a:rPr lang="en-US" dirty="0" smtClean="0"/>
              <a:t>Therefore some monks are good at Yoga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793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848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1124</TotalTime>
  <Words>281</Words>
  <Application>Microsoft Office PowerPoint</Application>
  <PresentationFormat>On-screen Show (4:3)</PresentationFormat>
  <Paragraphs>60</Paragraphs>
  <Slides>9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WOK : Reason</vt:lpstr>
      <vt:lpstr>Sharks in Fresh water rivers!</vt:lpstr>
      <vt:lpstr>3 kinds of Reasoning</vt:lpstr>
      <vt:lpstr>Deductive reasoning</vt:lpstr>
      <vt:lpstr>PowerPoint Presentation</vt:lpstr>
      <vt:lpstr>Truth V Validity</vt:lpstr>
      <vt:lpstr>Make up your own syllogisms to illustrate….</vt:lpstr>
      <vt:lpstr>Valid or Invalid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WOK : Reason</dc:title>
  <dc:creator>Shane O'loghlin</dc:creator>
  <cp:lastModifiedBy>Shane O'loghlin</cp:lastModifiedBy>
  <cp:revision>7</cp:revision>
  <dcterms:created xsi:type="dcterms:W3CDTF">2012-11-11T10:54:28Z</dcterms:created>
  <dcterms:modified xsi:type="dcterms:W3CDTF">2012-11-12T05:39:10Z</dcterms:modified>
</cp:coreProperties>
</file>